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91" r:id="rId3"/>
    <p:sldId id="262" r:id="rId4"/>
    <p:sldId id="260" r:id="rId5"/>
    <p:sldId id="261" r:id="rId6"/>
    <p:sldId id="259" r:id="rId7"/>
    <p:sldId id="258" r:id="rId8"/>
    <p:sldId id="265" r:id="rId9"/>
    <p:sldId id="257" r:id="rId10"/>
    <p:sldId id="271" r:id="rId11"/>
    <p:sldId id="272" r:id="rId12"/>
    <p:sldId id="273" r:id="rId13"/>
    <p:sldId id="268" r:id="rId14"/>
    <p:sldId id="289" r:id="rId15"/>
    <p:sldId id="282" r:id="rId16"/>
    <p:sldId id="286" r:id="rId17"/>
    <p:sldId id="285" r:id="rId18"/>
    <p:sldId id="283" r:id="rId19"/>
    <p:sldId id="284" r:id="rId20"/>
    <p:sldId id="287" r:id="rId21"/>
    <p:sldId id="288" r:id="rId22"/>
    <p:sldId id="29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F9E78-7205-454D-8D11-E9EC38BF811A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A3668-02B6-4671-AF8B-B0AB280AA5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05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/>
            <a:fld id="{A92B8AC3-518F-4EC6-B09B-8A3D3178AA7B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</a:t>
            </a:fld>
            <a:endParaRPr lang="ru-RU" altLang="ru-RU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F28CE83F-D930-4223-AFE0-FF8001941FC6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</a:t>
            </a:fld>
            <a:endParaRPr lang="ru-RU" alt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/>
            <a:fld id="{CD3AB358-558D-4488-9D7E-545E81040E45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12</a:t>
            </a:fld>
            <a:endParaRPr lang="ru-RU" altLang="ru-RU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5650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345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0.jpe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://web-landia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ramota.ru/" TargetMode="Externa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ramma.ru/" TargetMode="Externa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eg"/><Relationship Id="rId7" Type="http://schemas.openxmlformats.org/officeDocument/2006/relationships/hyperlink" Target="http://rus4chld.pushkininstitute.ru/#/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7.wdp"/><Relationship Id="rId11" Type="http://schemas.microsoft.com/office/2007/relationships/hdphoto" Target="../media/hdphoto15.wdp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4" Type="http://schemas.openxmlformats.org/officeDocument/2006/relationships/hyperlink" Target="https://orfogrammk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hyperlink" Target="http://russkiy-na-5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4" Type="http://schemas.openxmlformats.org/officeDocument/2006/relationships/hyperlink" Target="http://www.ruscorpora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news.ru/novosti/russia/reviews/socopros-rossiyane-razuchilis-govorit-bez-mata-1160376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87400" y="1428750"/>
            <a:ext cx="8356600" cy="328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SimSun" charset="-122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SimSun" charset="-122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6000" dirty="0">
                <a:latin typeface="Arial" pitchFamily="34" charset="0"/>
              </a:rPr>
              <a:t> </a:t>
            </a:r>
            <a:br>
              <a:rPr lang="ru-RU" sz="6000" dirty="0">
                <a:latin typeface="Arial" pitchFamily="34" charset="0"/>
              </a:rPr>
            </a:br>
            <a:endParaRPr lang="ru-RU" sz="6000" b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SimSun" charset="-122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35147" y="5165670"/>
            <a:ext cx="278606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6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r>
              <a:rPr lang="en-US" altLang="ru-RU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27079" y="729922"/>
            <a:ext cx="7500937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6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4650" y="1556792"/>
            <a:ext cx="8594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чистоту русского </a:t>
            </a:r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языка</a:t>
            </a:r>
            <a:endParaRPr lang="ru-RU" sz="48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428" y="729922"/>
            <a:ext cx="493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Отдел электронных ресурсов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4688" y="274117"/>
            <a:ext cx="2600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ГОБУК МОДЮБ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82" y="2563981"/>
            <a:ext cx="899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Наше условие – долой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сквернословие!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170" name="Picture 2" descr="http://orlovka.org.ru/files/530/av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0" r="9863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46" y="3681120"/>
            <a:ext cx="2673345" cy="238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" y="3681120"/>
            <a:ext cx="2809875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1988" y="5165670"/>
            <a:ext cx="2623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Мурманск </a:t>
            </a:r>
            <a:endParaRPr lang="ru-RU" sz="24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2018</a:t>
            </a:r>
            <a:endParaRPr lang="ru-RU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766" y="6268931"/>
            <a:ext cx="5699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Кострова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И.Н.зав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.отделом электронных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8532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2244" y="0"/>
            <a:ext cx="58663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В XX веке японский ученый Масару Эмото научно доказал, что вода не только воспринимает информацию, </a:t>
            </a:r>
          </a:p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но может меняться под воздействием слова и даже мысли.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42244" y="3984816"/>
            <a:ext cx="5324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помощью новейшего оборудования он смог заморозить и сфотографировать воду под микроскопом.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3420"/>
            <a:ext cx="3142167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" y="5308255"/>
            <a:ext cx="4987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 видно, слова с негативным смыслом даже не образуют форму, а положительно заряженная вода имеет красивые, четкие кристаллы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308255"/>
            <a:ext cx="1079083" cy="14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10692"/>
          <a:stretch/>
        </p:blipFill>
        <p:spPr bwMode="auto">
          <a:xfrm>
            <a:off x="5143504" y="2852936"/>
            <a:ext cx="3892992" cy="38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68" y="1911773"/>
            <a:ext cx="2186208" cy="210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1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7" r="15630"/>
          <a:stretch/>
        </p:blipFill>
        <p:spPr bwMode="auto">
          <a:xfrm>
            <a:off x="611561" y="2858044"/>
            <a:ext cx="3173432" cy="2450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32" y="135804"/>
            <a:ext cx="3163865" cy="2531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" t="10417" r="11344" b="6832"/>
          <a:stretch/>
        </p:blipFill>
        <p:spPr bwMode="auto">
          <a:xfrm>
            <a:off x="5284132" y="2861427"/>
            <a:ext cx="3152457" cy="2447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5039" r="6902" b="10565"/>
          <a:stretch/>
        </p:blipFill>
        <p:spPr bwMode="auto">
          <a:xfrm>
            <a:off x="611560" y="116632"/>
            <a:ext cx="3173433" cy="2531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0528" y="5515845"/>
            <a:ext cx="9505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Ученый сделал вывод, что похвала влияет на воду лучше, чем просьба или требование, а сквернословие не </a:t>
            </a:r>
          </a:p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способно породить гармоничную красоту.</a:t>
            </a:r>
          </a:p>
        </p:txBody>
      </p:sp>
    </p:spTree>
    <p:extLst>
      <p:ext uri="{BB962C8B-B14F-4D97-AF65-F5344CB8AC3E}">
        <p14:creationId xmlns:p14="http://schemas.microsoft.com/office/powerpoint/2010/main" val="28289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071563" y="357188"/>
            <a:ext cx="72151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ru-RU" altLang="ru-RU" sz="4400" b="1" dirty="0">
              <a:solidFill>
                <a:srgbClr val="953735"/>
              </a:solidFill>
              <a:latin typeface="Times New Roman" pitchFamily="18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439863" y="1260475"/>
            <a:ext cx="7019925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857250" y="2286000"/>
            <a:ext cx="4572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6389" name="Прямоугольник 5"/>
          <p:cNvSpPr>
            <a:spLocks noChangeArrowheads="1"/>
          </p:cNvSpPr>
          <p:nvPr/>
        </p:nvSpPr>
        <p:spPr bwMode="auto">
          <a:xfrm>
            <a:off x="3929063" y="4000500"/>
            <a:ext cx="4572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endParaRPr lang="ru-RU" altLang="ru-RU" dirty="0">
              <a:solidFill>
                <a:schemeClr val="tx1"/>
              </a:solidFill>
            </a:endParaRPr>
          </a:p>
        </p:txBody>
      </p:sp>
      <p:pic>
        <p:nvPicPr>
          <p:cNvPr id="16390" name="Рисунок 8" descr="CheurinG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8" y="48945"/>
            <a:ext cx="2275948" cy="258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11"/>
          <p:cNvSpPr>
            <a:spLocks noChangeArrowheads="1"/>
          </p:cNvSpPr>
          <p:nvPr/>
        </p:nvSpPr>
        <p:spPr bwMode="auto">
          <a:xfrm>
            <a:off x="2756694" y="694531"/>
            <a:ext cx="606388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Гипотеза «о влиянии ненормативной лексики на психофизиологическое состояние живых организмов»</a:t>
            </a:r>
          </a:p>
        </p:txBody>
      </p:sp>
      <p:pic>
        <p:nvPicPr>
          <p:cNvPr id="16392" name="Picture 2" descr="http://im2-tub-ru.yandex.net/i?id=919eede3d4c7c2f9197ab99f86c65d74&amp;n=2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8" y="3826420"/>
            <a:ext cx="3214688" cy="2786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Прямоугольник 13"/>
          <p:cNvSpPr>
            <a:spLocks noChangeArrowheads="1"/>
          </p:cNvSpPr>
          <p:nvPr/>
        </p:nvSpPr>
        <p:spPr bwMode="auto">
          <a:xfrm>
            <a:off x="3511096" y="3880623"/>
            <a:ext cx="583264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Ученые поливали зерна пшеницы разной водой: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одна вода слышала только ругательные слова - семена всходили в 49 случаях из 100;</a:t>
            </a:r>
          </a:p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другая вода - только молитвы           семена всходили  в 96 случаях. </a:t>
            </a: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2328739" y="112376"/>
            <a:ext cx="68152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Г.С.Чеурин, член правления Уральского экологического союза:</a:t>
            </a:r>
          </a:p>
        </p:txBody>
      </p:sp>
      <p:sp>
        <p:nvSpPr>
          <p:cNvPr id="16395" name="WordArt 15"/>
          <p:cNvSpPr>
            <a:spLocks noChangeArrowheads="1" noChangeShapeType="1" noTextEdit="1"/>
          </p:cNvSpPr>
          <p:nvPr/>
        </p:nvSpPr>
        <p:spPr bwMode="auto">
          <a:xfrm>
            <a:off x="1214438" y="2857500"/>
            <a:ext cx="701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34264" y="2894733"/>
            <a:ext cx="47863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Эксперимент с ростками пшеницы: </a:t>
            </a:r>
          </a:p>
        </p:txBody>
      </p:sp>
      <p:pic>
        <p:nvPicPr>
          <p:cNvPr id="16397" name="Picture 9" descr="пшениц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532062"/>
            <a:ext cx="1870075" cy="164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569499" cy="57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8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0435" y="4437112"/>
            <a:ext cx="7928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Задумайтесь о словах, </a:t>
            </a:r>
          </a:p>
          <a:p>
            <a:pPr algn="ctr"/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которые вы произносите, </a:t>
            </a:r>
          </a:p>
          <a:p>
            <a:pPr algn="ctr"/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и будьте здоровы!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806" y="116632"/>
            <a:ext cx="8064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Спасибо за внимание!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3907" y1="88620" x2="24338" y2="8862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1" t="10179" r="7751" b="5599"/>
          <a:stretch/>
        </p:blipFill>
        <p:spPr bwMode="auto">
          <a:xfrm>
            <a:off x="2198165" y="1123961"/>
            <a:ext cx="4765183" cy="33131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2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13014" r="8890" b="5233"/>
          <a:stretch/>
        </p:blipFill>
        <p:spPr bwMode="auto">
          <a:xfrm>
            <a:off x="90516" y="260648"/>
            <a:ext cx="896296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2326" y="5842337"/>
            <a:ext cx="53393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4"/>
              </a:rPr>
              <a:t>http://web-landia.ru</a:t>
            </a:r>
            <a:endParaRPr lang="ru-RU" sz="48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48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78" b="48889" l="59000" r="73500">
                        <a14:foregroundMark x1="64500" y1="35111" x2="68125" y2="35000"/>
                        <a14:foregroundMark x1="64250" y1="36444" x2="68250" y2="3622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5" t="28808" r="26121" b="50939"/>
          <a:stretch/>
        </p:blipFill>
        <p:spPr bwMode="auto">
          <a:xfrm>
            <a:off x="5364088" y="1268760"/>
            <a:ext cx="1748620" cy="13374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7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5" t="13111" r="5625" b="5555"/>
          <a:stretch/>
        </p:blipFill>
        <p:spPr bwMode="auto">
          <a:xfrm>
            <a:off x="241300" y="1157064"/>
            <a:ext cx="86614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094" l="2308" r="9346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134">
            <a:off x="6863824" y="966588"/>
            <a:ext cx="2526890" cy="1244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6732" y="-19733"/>
            <a:ext cx="7110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Справочно-информационный портал ГРАМОТА.РУ – русский язык для всех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45176" y="5805264"/>
            <a:ext cx="4653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6"/>
              </a:rPr>
              <a:t>http://gramota.ru</a:t>
            </a:r>
            <a:endParaRPr lang="ru-RU" sz="48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48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1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" t="13778" r="4125" b="4889"/>
          <a:stretch/>
        </p:blipFill>
        <p:spPr bwMode="auto">
          <a:xfrm>
            <a:off x="155445" y="1104900"/>
            <a:ext cx="8833110" cy="437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094" l="2308" r="9346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852">
            <a:off x="6666226" y="737138"/>
            <a:ext cx="2636003" cy="1297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1463" y="5657671"/>
            <a:ext cx="4621072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6"/>
              </a:rPr>
              <a:t>http://gramma.ru</a:t>
            </a:r>
            <a:endParaRPr lang="ru-RU" sz="48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dirty="0">
              <a:ln w="1016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0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Русский язык. Говорим и пишем правильно: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культура письменной речи	</a:t>
            </a:r>
          </a:p>
        </p:txBody>
      </p:sp>
    </p:spTree>
    <p:extLst>
      <p:ext uri="{BB962C8B-B14F-4D97-AF65-F5344CB8AC3E}">
        <p14:creationId xmlns:p14="http://schemas.microsoft.com/office/powerpoint/2010/main" val="2508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45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2445" r="10000" b="5777"/>
          <a:stretch/>
        </p:blipFill>
        <p:spPr bwMode="auto">
          <a:xfrm>
            <a:off x="457200" y="1092200"/>
            <a:ext cx="8229600" cy="467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93663" y="5974715"/>
            <a:ext cx="9531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7"/>
              </a:rPr>
              <a:t>http://rus4chld.pushkininstitute.ru/#/</a:t>
            </a:r>
            <a:endParaRPr lang="ru-RU" sz="40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56" y="620687"/>
            <a:ext cx="1229283" cy="1220177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94" l="2308" r="9346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880">
            <a:off x="6417145" y="1161573"/>
            <a:ext cx="2701035" cy="13297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Учебно-тренировочный контент и методические материалы для поддержки образовательной деятельности на русском языке</a:t>
            </a:r>
          </a:p>
        </p:txBody>
      </p:sp>
    </p:spTree>
    <p:extLst>
      <p:ext uri="{BB962C8B-B14F-4D97-AF65-F5344CB8AC3E}">
        <p14:creationId xmlns:p14="http://schemas.microsoft.com/office/powerpoint/2010/main" val="378638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2977" r="6921" b="5023"/>
          <a:stretch/>
        </p:blipFill>
        <p:spPr bwMode="auto">
          <a:xfrm>
            <a:off x="279400" y="764704"/>
            <a:ext cx="8585201" cy="468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3848" y="5657671"/>
            <a:ext cx="691413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4"/>
              </a:rPr>
              <a:t>https://orfogrammka.ru</a:t>
            </a:r>
            <a:endParaRPr lang="ru-RU" sz="48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8409" y="-2"/>
            <a:ext cx="7507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Веб-сервис проверки правописания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094" l="2308" r="9346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087">
            <a:off x="6766641" y="675569"/>
            <a:ext cx="2522354" cy="12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4\сетевая папка\Медиатека (МТ)\DSCN0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8548729" cy="64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orlovka.org.ru/files/530/av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0" r="9863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5" y="135198"/>
            <a:ext cx="2673345" cy="238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45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3" t="13112" r="1250" b="4640"/>
          <a:stretch/>
        </p:blipFill>
        <p:spPr bwMode="auto">
          <a:xfrm>
            <a:off x="251520" y="1556792"/>
            <a:ext cx="8640960" cy="4214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94" l="2308" r="9346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6008">
            <a:off x="6598390" y="1353235"/>
            <a:ext cx="2691920" cy="13252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3966" y="5785442"/>
            <a:ext cx="6533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9"/>
              </a:rPr>
              <a:t>http://russkiy-na-5.ru</a:t>
            </a:r>
            <a:endParaRPr lang="ru-RU" sz="54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116632" y="116632"/>
            <a:ext cx="11377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Интерактивный информационно-обучающий сайт </a:t>
            </a:r>
            <a:endParaRPr lang="ru-RU" sz="24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детей и взрослых. </a:t>
            </a:r>
            <a:endParaRPr lang="ru-RU" sz="24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Курс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русского языка в доступном изложении.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4121321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229491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Национальный корпус русского языка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 t="12708" r="1391" b="5069"/>
          <a:stretch/>
        </p:blipFill>
        <p:spPr bwMode="auto">
          <a:xfrm>
            <a:off x="172177" y="1196752"/>
            <a:ext cx="8799646" cy="4267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9044" y="5657671"/>
            <a:ext cx="7545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1016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4"/>
              </a:rPr>
              <a:t>http://www.ruscorpora.ru</a:t>
            </a:r>
            <a:endParaRPr lang="ru-RU" sz="5400" dirty="0">
              <a:ln w="1016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dirty="0">
              <a:ln w="1016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094" l="2308" r="9346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83">
            <a:off x="6793733" y="1107904"/>
            <a:ext cx="2384311" cy="117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056" y="51354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https://padlet.com/kostrova_irena/o1cocrnjdv9u</a:t>
            </a:r>
            <a:endParaRPr lang="ru-RU" sz="2800" b="1" dirty="0">
              <a:ln w="10160">
                <a:noFill/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1" y="1160630"/>
            <a:ext cx="8136904" cy="457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073307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Интернет-путеводитель. Русский язык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on-line</a:t>
            </a:r>
            <a:endParaRPr lang="ru-RU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" y="188640"/>
            <a:ext cx="897881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749" y="116632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Мат - отголосок ритуального колдовского проклятия в Древней Руси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2491341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Через матерную брань люди общались с нечистой силой, как бы настраиваясь на их волну призывая, их в свою жизнь.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70958"/>
            <a:ext cx="3693309" cy="4780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5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7320" y="3933056"/>
            <a:ext cx="5723594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При Петре I  в книге «Юности Честное Зерцало», писалось, что приличное поведение людей может быть признано лишь с полным воздержанием от бранной ругани.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97742" y="620688"/>
            <a:ext cx="5667495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Во времена царя Алексея Михайловича Романова по Соборному уложению за использование непотребных слов налагалось жестокое наказание – вплоть до смертной казни.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" y="612882"/>
            <a:ext cx="3083618" cy="2055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6" y="3258654"/>
            <a:ext cx="2522714" cy="3352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157" y="102344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 февраля  </a:t>
            </a:r>
          </a:p>
          <a:p>
            <a:pPr algn="ctr"/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День борьбы с ненормативной лексикой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988840"/>
            <a:ext cx="6222050" cy="4600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18889" r="2333"/>
          <a:stretch/>
        </p:blipFill>
        <p:spPr bwMode="auto">
          <a:xfrm>
            <a:off x="2545563" y="4159862"/>
            <a:ext cx="4052873" cy="21494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Соцопрос: Россияне разучились </a:t>
            </a:r>
          </a:p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говорить без мата</a:t>
            </a:r>
          </a:p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По результатам опроса вполне ожидаемо, что мужчины употребляют мат чаще женщин (60% против 40%), а люди с высшим образованием сквернословят реже (42%), чем со средним (52%). </a:t>
            </a:r>
          </a:p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Неожиданно, но факт: жители сёл и мегаполисов любят крепкое словцо одинаково. В сельской местности матом не брезгуют 51% жителей, а к примеру, в Москве – 52%.</a:t>
            </a:r>
          </a:p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Обратите внимание, что только 13% заявили, что используют мат для того, чтобы оскорбить кого-то. Просто эти слова стали нормой нашей жизни.</a:t>
            </a:r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5782" y="630932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hlinkClick r:id="rId3"/>
              </a:rPr>
              <a:t>https://www.metronews.ru/novosti/russia/reviews/socopros-rossiyane-razuchilis-govorit-bez-mata-1160376/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0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Проявления </a:t>
            </a:r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сквернословия.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76084"/>
              </p:ext>
            </p:extLst>
          </p:nvPr>
        </p:nvGraphicFramePr>
        <p:xfrm>
          <a:off x="647564" y="914400"/>
          <a:ext cx="7848873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84"/>
                <a:gridCol w="2676298"/>
                <a:gridCol w="2616291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noProof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Привычное сквернословие</a:t>
                      </a:r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noProof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Аффективное сквернословие</a:t>
                      </a:r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noProof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Намеренный эпатаж</a:t>
                      </a:r>
                    </a:p>
                    <a:p>
                      <a:pPr algn="l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b="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свойственно людям с невысоким уровнем культуры. </a:t>
                      </a:r>
                    </a:p>
                    <a:p>
                      <a:pPr marL="2635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400" b="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В этом случае </a:t>
                      </a:r>
                    </a:p>
                    <a:p>
                      <a:pPr marL="2635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400" b="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мат - это абсолютное и законченное проявление бескультурья. </a:t>
                      </a:r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b="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связано с выражением какого-либо чувства и обычно является эмоциональной реакцией человека.</a:t>
                      </a:r>
                    </a:p>
                    <a:p>
                      <a:pPr algn="l"/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b="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вызов обществу, попытки разрушить общепринятые правила приличия, проявление бескультурья. </a:t>
                      </a:r>
                    </a:p>
                    <a:p>
                      <a:pPr algn="l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31840" y="5534561"/>
            <a:ext cx="6012160" cy="132343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На самом деле сквернословие отражает скудость лексического запаса говорящего,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неумение ориентироваться в ситуации наивысшего эмоционального подъема.</a:t>
            </a:r>
          </a:p>
        </p:txBody>
      </p:sp>
    </p:spTree>
    <p:extLst>
      <p:ext uri="{BB962C8B-B14F-4D97-AF65-F5344CB8AC3E}">
        <p14:creationId xmlns:p14="http://schemas.microsoft.com/office/powerpoint/2010/main" val="36350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444" y="1429126"/>
            <a:ext cx="93970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Ненормативная лексика потому и называется ненормативной, что всегда осуждалась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общественной моралью. </a:t>
            </a:r>
          </a:p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Воспитанные люди избегают матерщины,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ведь  она воспринимается как признак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некультурности, как принадлежность к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«низшим слоям общества».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Её употребление говорит о бедном словарном </a:t>
            </a:r>
          </a:p>
          <a:p>
            <a:pPr algn="ctr"/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запасе и духовной нищете человека.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620688"/>
            <a:ext cx="8712968" cy="561662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57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11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FF0000"/>
      </a:accent1>
      <a:accent2>
        <a:srgbClr val="FFFF00"/>
      </a:accent2>
      <a:accent3>
        <a:srgbClr val="92D050"/>
      </a:accent3>
      <a:accent4>
        <a:srgbClr val="846648"/>
      </a:accent4>
      <a:accent5>
        <a:srgbClr val="63891F"/>
      </a:accent5>
      <a:accent6>
        <a:srgbClr val="758085"/>
      </a:accent6>
      <a:hlink>
        <a:srgbClr val="0070C0"/>
      </a:hlink>
      <a:folHlink>
        <a:srgbClr val="D8D8D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11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FF0000"/>
    </a:accent1>
    <a:accent2>
      <a:srgbClr val="FFFF00"/>
    </a:accent2>
    <a:accent3>
      <a:srgbClr val="92D050"/>
    </a:accent3>
    <a:accent4>
      <a:srgbClr val="846648"/>
    </a:accent4>
    <a:accent5>
      <a:srgbClr val="63891F"/>
    </a:accent5>
    <a:accent6>
      <a:srgbClr val="758085"/>
    </a:accent6>
    <a:hlink>
      <a:srgbClr val="0070C0"/>
    </a:hlink>
    <a:folHlink>
      <a:srgbClr val="D8D8D8"/>
    </a:folHlink>
  </a:clrScheme>
</a:themeOverride>
</file>

<file path=ppt/theme/themeOverride2.xml><?xml version="1.0" encoding="utf-8"?>
<a:themeOverride xmlns:a="http://schemas.openxmlformats.org/drawingml/2006/main">
  <a:clrScheme name="111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FF0000"/>
    </a:accent1>
    <a:accent2>
      <a:srgbClr val="FFFF00"/>
    </a:accent2>
    <a:accent3>
      <a:srgbClr val="92D050"/>
    </a:accent3>
    <a:accent4>
      <a:srgbClr val="846648"/>
    </a:accent4>
    <a:accent5>
      <a:srgbClr val="63891F"/>
    </a:accent5>
    <a:accent6>
      <a:srgbClr val="758085"/>
    </a:accent6>
    <a:hlink>
      <a:srgbClr val="0070C0"/>
    </a:hlink>
    <a:folHlink>
      <a:srgbClr val="D8D8D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</TotalTime>
  <Words>577</Words>
  <Application>Microsoft Office PowerPoint</Application>
  <PresentationFormat>Экран (4:3)</PresentationFormat>
  <Paragraphs>80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</dc:creator>
  <cp:lastModifiedBy>media</cp:lastModifiedBy>
  <cp:revision>71</cp:revision>
  <dcterms:created xsi:type="dcterms:W3CDTF">2018-06-04T10:38:33Z</dcterms:created>
  <dcterms:modified xsi:type="dcterms:W3CDTF">2018-06-21T12:09:32Z</dcterms:modified>
</cp:coreProperties>
</file>